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32399288" cy="43200638"/>
  <p:notesSz cx="6858000" cy="9144000"/>
  <p:defaultTextStyle>
    <a:defPPr>
      <a:defRPr lang="en-US"/>
    </a:defPPr>
    <a:lvl1pPr algn="l" defTabSz="1671638" rtl="0" eaLnBrk="0" fontAlgn="base" hangingPunct="0">
      <a:spcBef>
        <a:spcPct val="0"/>
      </a:spcBef>
      <a:spcAft>
        <a:spcPct val="0"/>
      </a:spcAft>
      <a:defRPr sz="6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1671638" indent="-1214438" algn="l" defTabSz="1671638" rtl="0" eaLnBrk="0" fontAlgn="base" hangingPunct="0">
      <a:spcBef>
        <a:spcPct val="0"/>
      </a:spcBef>
      <a:spcAft>
        <a:spcPct val="0"/>
      </a:spcAft>
      <a:defRPr sz="6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3343275" indent="-2428875" algn="l" defTabSz="1671638" rtl="0" eaLnBrk="0" fontAlgn="base" hangingPunct="0">
      <a:spcBef>
        <a:spcPct val="0"/>
      </a:spcBef>
      <a:spcAft>
        <a:spcPct val="0"/>
      </a:spcAft>
      <a:defRPr sz="6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5016500" indent="-3644900" algn="l" defTabSz="1671638" rtl="0" eaLnBrk="0" fontAlgn="base" hangingPunct="0">
      <a:spcBef>
        <a:spcPct val="0"/>
      </a:spcBef>
      <a:spcAft>
        <a:spcPct val="0"/>
      </a:spcAft>
      <a:defRPr sz="6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6688138" indent="-4859338" algn="l" defTabSz="1671638" rtl="0" eaLnBrk="0" fontAlgn="base" hangingPunct="0">
      <a:spcBef>
        <a:spcPct val="0"/>
      </a:spcBef>
      <a:spcAft>
        <a:spcPct val="0"/>
      </a:spcAft>
      <a:defRPr sz="6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6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6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6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6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02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86" autoAdjust="0"/>
    <p:restoredTop sz="94249" autoAdjust="0"/>
  </p:normalViewPr>
  <p:slideViewPr>
    <p:cSldViewPr snapToGrid="0" snapToObjects="1">
      <p:cViewPr>
        <p:scale>
          <a:sx n="33" d="100"/>
          <a:sy n="33" d="100"/>
        </p:scale>
        <p:origin x="754" y="43"/>
      </p:cViewPr>
      <p:guideLst>
        <p:guide orient="horz" pos="13608"/>
        <p:guide pos="1021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70EEF0-4BE7-6215-9E2F-19CCF8A2C4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67230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C531B8-276F-20B5-1382-2CA9F668B67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67230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16934AE-77D1-C346-918D-DA328F093164}" type="datetimeFigureOut">
              <a:rPr lang="en-US"/>
              <a:pPr>
                <a:defRPr/>
              </a:pPr>
              <a:t>3/5/2026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B318173-399F-8E3E-70ED-AB5A943D94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C19A4B3-050D-02F3-EC2B-4B58AA1203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6830D9-143D-5A89-C286-B9ABCB425E4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67230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38ED34-0B76-64EF-192E-5E7E267471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46835FA-B2ED-2048-9099-C46435E540B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671638" rtl="0" eaLnBrk="0" fontAlgn="base" hangingPunct="0">
      <a:spcBef>
        <a:spcPct val="30000"/>
      </a:spcBef>
      <a:spcAft>
        <a:spcPct val="0"/>
      </a:spcAft>
      <a:defRPr sz="4400" kern="1200">
        <a:solidFill>
          <a:schemeClr val="tx1"/>
        </a:solidFill>
        <a:latin typeface="+mn-lt"/>
        <a:ea typeface="+mn-ea"/>
        <a:cs typeface="+mn-cs"/>
      </a:defRPr>
    </a:lvl1pPr>
    <a:lvl2pPr marL="1671638" algn="l" defTabSz="1671638" rtl="0" eaLnBrk="0" fontAlgn="base" hangingPunct="0">
      <a:spcBef>
        <a:spcPct val="30000"/>
      </a:spcBef>
      <a:spcAft>
        <a:spcPct val="0"/>
      </a:spcAft>
      <a:defRPr sz="4400" kern="1200">
        <a:solidFill>
          <a:schemeClr val="tx1"/>
        </a:solidFill>
        <a:latin typeface="+mn-lt"/>
        <a:ea typeface="+mn-ea"/>
        <a:cs typeface="+mn-cs"/>
      </a:defRPr>
    </a:lvl2pPr>
    <a:lvl3pPr marL="3343275" algn="l" defTabSz="1671638" rtl="0" eaLnBrk="0" fontAlgn="base" hangingPunct="0">
      <a:spcBef>
        <a:spcPct val="30000"/>
      </a:spcBef>
      <a:spcAft>
        <a:spcPct val="0"/>
      </a:spcAft>
      <a:defRPr sz="4400" kern="1200">
        <a:solidFill>
          <a:schemeClr val="tx1"/>
        </a:solidFill>
        <a:latin typeface="+mn-lt"/>
        <a:ea typeface="+mn-ea"/>
        <a:cs typeface="+mn-cs"/>
      </a:defRPr>
    </a:lvl3pPr>
    <a:lvl4pPr marL="5016500" algn="l" defTabSz="1671638" rtl="0" eaLnBrk="0" fontAlgn="base" hangingPunct="0">
      <a:spcBef>
        <a:spcPct val="30000"/>
      </a:spcBef>
      <a:spcAft>
        <a:spcPct val="0"/>
      </a:spcAft>
      <a:defRPr sz="4400" kern="1200">
        <a:solidFill>
          <a:schemeClr val="tx1"/>
        </a:solidFill>
        <a:latin typeface="+mn-lt"/>
        <a:ea typeface="+mn-ea"/>
        <a:cs typeface="+mn-cs"/>
      </a:defRPr>
    </a:lvl4pPr>
    <a:lvl5pPr marL="6688138" algn="l" defTabSz="1671638" rtl="0" eaLnBrk="0" fontAlgn="base" hangingPunct="0">
      <a:spcBef>
        <a:spcPct val="30000"/>
      </a:spcBef>
      <a:spcAft>
        <a:spcPct val="0"/>
      </a:spcAft>
      <a:defRPr sz="4400" kern="1200">
        <a:solidFill>
          <a:schemeClr val="tx1"/>
        </a:solidFill>
        <a:latin typeface="+mn-lt"/>
        <a:ea typeface="+mn-ea"/>
        <a:cs typeface="+mn-cs"/>
      </a:defRPr>
    </a:lvl5pPr>
    <a:lvl6pPr marL="8361502" algn="l" defTabSz="1672300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6pPr>
    <a:lvl7pPr marL="10033803" algn="l" defTabSz="1672300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7pPr>
    <a:lvl8pPr marL="11706103" algn="l" defTabSz="1672300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8pPr>
    <a:lvl9pPr marL="13378404" algn="l" defTabSz="1672300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04C127B8-0D8B-CF09-6EDC-4B7FDAD547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BDD884F7-EB52-E9C4-07A5-3BC58ED407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Single sided poster!</a:t>
            </a: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AAB54987-A3E1-F356-1D5F-45483BE100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6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6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6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6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671638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671638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671638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671638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B31D033-34A2-2547-A1D2-64104B123F86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5" y="13420205"/>
            <a:ext cx="27539398" cy="92601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59891" y="24480367"/>
            <a:ext cx="22679508" cy="110401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3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90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20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5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80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10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40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ED484-F509-6DCD-8C4A-E763D0485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0341D-050C-674A-9C2F-264C3A5E26A1}" type="datetimeFigureOut">
              <a:rPr lang="en-US"/>
              <a:pPr>
                <a:defRPr/>
              </a:pPr>
              <a:t>3/5/2026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4D6DD-CBC8-8DC7-E37E-B714AB5A3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08429-55D7-2AB0-EAB3-D0BEC3872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66A6D-FAE3-064B-B20F-9E31EF8718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7130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193FB-D23F-2729-8604-E2EFBCBDD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3B31A-FBEB-0346-A05A-D6475CD97D2A}" type="datetimeFigureOut">
              <a:rPr lang="en-US"/>
              <a:pPr>
                <a:defRPr/>
              </a:pPr>
              <a:t>3/5/2026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0370A-507D-DC4E-1EBA-1026C32F9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36DAD-7B05-6655-C235-406978C76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032EF-9AC1-2C48-8B83-9D1E31F790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773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1648" y="5310083"/>
            <a:ext cx="29862469" cy="1132416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37362" y="5310083"/>
            <a:ext cx="89064287" cy="1132416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CCC19-518F-E0C2-2D78-7E1B3AD5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98F9C-2E13-6D40-BAB6-4526F689C958}" type="datetimeFigureOut">
              <a:rPr lang="en-US"/>
              <a:pPr>
                <a:defRPr/>
              </a:pPr>
              <a:t>3/5/2026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529AF-CCED-7009-3015-B912554FD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6545A-610D-4782-8442-66EFDAE9F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658E3-7377-4B4B-B385-2894202403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5982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CA83D-656B-FF0D-C5C6-255297BD8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9FAF4-9274-4E4D-9F7C-05B2AEC0B2A5}" type="datetimeFigureOut">
              <a:rPr lang="en-US"/>
              <a:pPr>
                <a:defRPr/>
              </a:pPr>
              <a:t>3/5/2026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BE25F-0D33-7518-B6AF-52C28E8CF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23BC-DEC7-4098-1C04-2383A2435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22EFA-D845-3F41-B6F0-F2CDB7228D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266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327" y="27760413"/>
            <a:ext cx="27539398" cy="8580127"/>
          </a:xfrm>
        </p:spPr>
        <p:txBody>
          <a:bodyPr anchor="t"/>
          <a:lstStyle>
            <a:lvl1pPr algn="l">
              <a:defRPr sz="2993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327" y="18310282"/>
            <a:ext cx="27539398" cy="9450137"/>
          </a:xfrm>
        </p:spPr>
        <p:txBody>
          <a:bodyPr anchor="b"/>
          <a:lstStyle>
            <a:lvl1pPr marL="0" indent="0">
              <a:buNone/>
              <a:defRPr sz="14965">
                <a:solidFill>
                  <a:schemeClr val="tx1">
                    <a:tint val="75000"/>
                  </a:schemeClr>
                </a:solidFill>
              </a:defRPr>
            </a:lvl1pPr>
            <a:lvl2pPr marL="3430016" indent="0">
              <a:buNone/>
              <a:defRPr sz="13544">
                <a:solidFill>
                  <a:schemeClr val="tx1">
                    <a:tint val="75000"/>
                  </a:schemeClr>
                </a:solidFill>
              </a:defRPr>
            </a:lvl2pPr>
            <a:lvl3pPr marL="6859995" indent="0">
              <a:buNone/>
              <a:defRPr sz="12086">
                <a:solidFill>
                  <a:schemeClr val="tx1">
                    <a:tint val="75000"/>
                  </a:schemeClr>
                </a:solidFill>
              </a:defRPr>
            </a:lvl3pPr>
            <a:lvl4pPr marL="10290011" indent="0">
              <a:buNone/>
              <a:defRPr sz="10450">
                <a:solidFill>
                  <a:schemeClr val="tx1">
                    <a:tint val="75000"/>
                  </a:schemeClr>
                </a:solidFill>
              </a:defRPr>
            </a:lvl4pPr>
            <a:lvl5pPr marL="13720027" indent="0">
              <a:buNone/>
              <a:defRPr sz="10450">
                <a:solidFill>
                  <a:schemeClr val="tx1">
                    <a:tint val="75000"/>
                  </a:schemeClr>
                </a:solidFill>
              </a:defRPr>
            </a:lvl5pPr>
            <a:lvl6pPr marL="17150043" indent="0">
              <a:buNone/>
              <a:defRPr sz="10450">
                <a:solidFill>
                  <a:schemeClr val="tx1">
                    <a:tint val="75000"/>
                  </a:schemeClr>
                </a:solidFill>
              </a:defRPr>
            </a:lvl6pPr>
            <a:lvl7pPr marL="20580023" indent="0">
              <a:buNone/>
              <a:defRPr sz="10450">
                <a:solidFill>
                  <a:schemeClr val="tx1">
                    <a:tint val="75000"/>
                  </a:schemeClr>
                </a:solidFill>
              </a:defRPr>
            </a:lvl7pPr>
            <a:lvl8pPr marL="24010039" indent="0">
              <a:buNone/>
              <a:defRPr sz="10450">
                <a:solidFill>
                  <a:schemeClr val="tx1">
                    <a:tint val="75000"/>
                  </a:schemeClr>
                </a:solidFill>
              </a:defRPr>
            </a:lvl8pPr>
            <a:lvl9pPr marL="27440055" indent="0">
              <a:buNone/>
              <a:defRPr sz="104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2A420-CDD1-3E87-022C-3ABEE5DC0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D8B68-FF5C-F84E-9BBF-6104DCD91B4A}" type="datetimeFigureOut">
              <a:rPr lang="en-US"/>
              <a:pPr>
                <a:defRPr/>
              </a:pPr>
              <a:t>3/5/2026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9CE05-D8AE-CE84-B031-39C510D20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BC1FB-35BB-12BB-F46D-858CB270A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7185A-FF4A-0145-BD44-0D51603808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1047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37362" y="30970468"/>
            <a:ext cx="59460567" cy="87581294"/>
          </a:xfrm>
        </p:spPr>
        <p:txBody>
          <a:bodyPr/>
          <a:lstStyle>
            <a:lvl1pPr>
              <a:defRPr sz="20937"/>
            </a:lvl1pPr>
            <a:lvl2pPr>
              <a:defRPr sz="18058"/>
            </a:lvl2pPr>
            <a:lvl3pPr>
              <a:defRPr sz="14965"/>
            </a:lvl3pPr>
            <a:lvl4pPr>
              <a:defRPr sz="13544"/>
            </a:lvl4pPr>
            <a:lvl5pPr>
              <a:defRPr sz="13544"/>
            </a:lvl5pPr>
            <a:lvl6pPr>
              <a:defRPr sz="13544"/>
            </a:lvl6pPr>
            <a:lvl7pPr>
              <a:defRPr sz="13544"/>
            </a:lvl7pPr>
            <a:lvl8pPr>
              <a:defRPr sz="13544"/>
            </a:lvl8pPr>
            <a:lvl9pPr>
              <a:defRPr sz="135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37928" y="30970468"/>
            <a:ext cx="59466189" cy="87581294"/>
          </a:xfrm>
        </p:spPr>
        <p:txBody>
          <a:bodyPr/>
          <a:lstStyle>
            <a:lvl1pPr>
              <a:defRPr sz="20937"/>
            </a:lvl1pPr>
            <a:lvl2pPr>
              <a:defRPr sz="18058"/>
            </a:lvl2pPr>
            <a:lvl3pPr>
              <a:defRPr sz="14965"/>
            </a:lvl3pPr>
            <a:lvl4pPr>
              <a:defRPr sz="13544"/>
            </a:lvl4pPr>
            <a:lvl5pPr>
              <a:defRPr sz="13544"/>
            </a:lvl5pPr>
            <a:lvl6pPr>
              <a:defRPr sz="13544"/>
            </a:lvl6pPr>
            <a:lvl7pPr>
              <a:defRPr sz="13544"/>
            </a:lvl7pPr>
            <a:lvl8pPr>
              <a:defRPr sz="13544"/>
            </a:lvl8pPr>
            <a:lvl9pPr>
              <a:defRPr sz="135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666B257-297F-938E-7F40-1AB96ACE1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0E593-8BBD-AC40-82E3-AB0CE4549BE5}" type="datetimeFigureOut">
              <a:rPr lang="en-US"/>
              <a:pPr>
                <a:defRPr/>
              </a:pPr>
              <a:t>3/5/2026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1F95EA0-940C-02C7-BB3C-120BF8B47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45363B7-02B1-56B2-E3A8-8FB1BE342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0CA36-4096-8042-88B6-6DF818C5C9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7914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981" y="1730028"/>
            <a:ext cx="29159356" cy="720010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9966" y="9670149"/>
            <a:ext cx="14315314" cy="4030056"/>
          </a:xfrm>
        </p:spPr>
        <p:txBody>
          <a:bodyPr anchor="b"/>
          <a:lstStyle>
            <a:lvl1pPr marL="0" indent="0">
              <a:buNone/>
              <a:defRPr sz="18058" b="1"/>
            </a:lvl1pPr>
            <a:lvl2pPr marL="3430016" indent="0">
              <a:buNone/>
              <a:defRPr sz="14965" b="1"/>
            </a:lvl2pPr>
            <a:lvl3pPr marL="6859995" indent="0">
              <a:buNone/>
              <a:defRPr sz="13544" b="1"/>
            </a:lvl3pPr>
            <a:lvl4pPr marL="10290011" indent="0">
              <a:buNone/>
              <a:defRPr sz="12086" b="1"/>
            </a:lvl4pPr>
            <a:lvl5pPr marL="13720027" indent="0">
              <a:buNone/>
              <a:defRPr sz="12086" b="1"/>
            </a:lvl5pPr>
            <a:lvl6pPr marL="17150043" indent="0">
              <a:buNone/>
              <a:defRPr sz="12086" b="1"/>
            </a:lvl6pPr>
            <a:lvl7pPr marL="20580023" indent="0">
              <a:buNone/>
              <a:defRPr sz="12086" b="1"/>
            </a:lvl7pPr>
            <a:lvl8pPr marL="24010039" indent="0">
              <a:buNone/>
              <a:defRPr sz="12086" b="1"/>
            </a:lvl8pPr>
            <a:lvl9pPr marL="27440055" indent="0">
              <a:buNone/>
              <a:defRPr sz="1208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19966" y="13700202"/>
            <a:ext cx="14315314" cy="24890370"/>
          </a:xfrm>
        </p:spPr>
        <p:txBody>
          <a:bodyPr/>
          <a:lstStyle>
            <a:lvl1pPr>
              <a:defRPr sz="18058"/>
            </a:lvl1pPr>
            <a:lvl2pPr>
              <a:defRPr sz="14965"/>
            </a:lvl2pPr>
            <a:lvl3pPr>
              <a:defRPr sz="13544"/>
            </a:lvl3pPr>
            <a:lvl4pPr>
              <a:defRPr sz="12086"/>
            </a:lvl4pPr>
            <a:lvl5pPr>
              <a:defRPr sz="12086"/>
            </a:lvl5pPr>
            <a:lvl6pPr>
              <a:defRPr sz="12086"/>
            </a:lvl6pPr>
            <a:lvl7pPr>
              <a:defRPr sz="12086"/>
            </a:lvl7pPr>
            <a:lvl8pPr>
              <a:defRPr sz="12086"/>
            </a:lvl8pPr>
            <a:lvl9pPr>
              <a:defRPr sz="1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58393" y="9670149"/>
            <a:ext cx="14320936" cy="4030056"/>
          </a:xfrm>
        </p:spPr>
        <p:txBody>
          <a:bodyPr anchor="b"/>
          <a:lstStyle>
            <a:lvl1pPr marL="0" indent="0">
              <a:buNone/>
              <a:defRPr sz="18058" b="1"/>
            </a:lvl1pPr>
            <a:lvl2pPr marL="3430016" indent="0">
              <a:buNone/>
              <a:defRPr sz="14965" b="1"/>
            </a:lvl2pPr>
            <a:lvl3pPr marL="6859995" indent="0">
              <a:buNone/>
              <a:defRPr sz="13544" b="1"/>
            </a:lvl3pPr>
            <a:lvl4pPr marL="10290011" indent="0">
              <a:buNone/>
              <a:defRPr sz="12086" b="1"/>
            </a:lvl4pPr>
            <a:lvl5pPr marL="13720027" indent="0">
              <a:buNone/>
              <a:defRPr sz="12086" b="1"/>
            </a:lvl5pPr>
            <a:lvl6pPr marL="17150043" indent="0">
              <a:buNone/>
              <a:defRPr sz="12086" b="1"/>
            </a:lvl6pPr>
            <a:lvl7pPr marL="20580023" indent="0">
              <a:buNone/>
              <a:defRPr sz="12086" b="1"/>
            </a:lvl7pPr>
            <a:lvl8pPr marL="24010039" indent="0">
              <a:buNone/>
              <a:defRPr sz="12086" b="1"/>
            </a:lvl8pPr>
            <a:lvl9pPr marL="27440055" indent="0">
              <a:buNone/>
              <a:defRPr sz="1208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58393" y="13700202"/>
            <a:ext cx="14320936" cy="24890370"/>
          </a:xfrm>
        </p:spPr>
        <p:txBody>
          <a:bodyPr/>
          <a:lstStyle>
            <a:lvl1pPr>
              <a:defRPr sz="18058"/>
            </a:lvl1pPr>
            <a:lvl2pPr>
              <a:defRPr sz="14965"/>
            </a:lvl2pPr>
            <a:lvl3pPr>
              <a:defRPr sz="13544"/>
            </a:lvl3pPr>
            <a:lvl4pPr>
              <a:defRPr sz="12086"/>
            </a:lvl4pPr>
            <a:lvl5pPr>
              <a:defRPr sz="12086"/>
            </a:lvl5pPr>
            <a:lvl6pPr>
              <a:defRPr sz="12086"/>
            </a:lvl6pPr>
            <a:lvl7pPr>
              <a:defRPr sz="12086"/>
            </a:lvl7pPr>
            <a:lvl8pPr>
              <a:defRPr sz="12086"/>
            </a:lvl8pPr>
            <a:lvl9pPr>
              <a:defRPr sz="1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B1950EF-CC0E-BF5A-BF92-6F57C4401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6FDBF-23E0-794C-A50D-86EE887C86B4}" type="datetimeFigureOut">
              <a:rPr lang="en-US"/>
              <a:pPr>
                <a:defRPr/>
              </a:pPr>
              <a:t>3/5/2026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47C795E-8C60-79F5-DB7D-F39F72836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6B16BB1-9E0D-698F-FB53-E07A53103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735BE-DBDA-1444-B16B-668CFDBD18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7653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F50EAE7-C09E-D5BB-6561-7CC8C8217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1A105-A31C-BF4A-AF60-4692A9B7D3A3}" type="datetimeFigureOut">
              <a:rPr lang="en-US"/>
              <a:pPr>
                <a:defRPr/>
              </a:pPr>
              <a:t>3/5/2026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FB0F304-97E4-FBFF-E3EC-D172D925D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43E8969-3F64-593B-404B-BDE672D35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B03DC-4581-2E47-B5A8-FA8DF711E0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5664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0646F7B-CCB4-BDA9-1A39-F8C9FCC73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00CB3-9F26-8041-8CE6-790C98EFDEA9}" type="datetimeFigureOut">
              <a:rPr lang="en-US"/>
              <a:pPr>
                <a:defRPr/>
              </a:pPr>
              <a:t>3/5/2026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DEBAB5E-1D58-3735-7C36-16DF7393B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28E3FD0-DDE9-DA68-F380-73F55A535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F0B9F-2093-7C4D-9E8B-80C5E39C23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0599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966" y="1720030"/>
            <a:ext cx="10659149" cy="7320108"/>
          </a:xfrm>
        </p:spPr>
        <p:txBody>
          <a:bodyPr anchor="b"/>
          <a:lstStyle>
            <a:lvl1pPr algn="l">
              <a:defRPr sz="149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7231" y="1720032"/>
            <a:ext cx="18112106" cy="36870547"/>
          </a:xfrm>
        </p:spPr>
        <p:txBody>
          <a:bodyPr/>
          <a:lstStyle>
            <a:lvl1pPr>
              <a:defRPr sz="23994"/>
            </a:lvl1pPr>
            <a:lvl2pPr>
              <a:defRPr sz="20937"/>
            </a:lvl2pPr>
            <a:lvl3pPr>
              <a:defRPr sz="18058"/>
            </a:lvl3pPr>
            <a:lvl4pPr>
              <a:defRPr sz="14965"/>
            </a:lvl4pPr>
            <a:lvl5pPr>
              <a:defRPr sz="14965"/>
            </a:lvl5pPr>
            <a:lvl6pPr>
              <a:defRPr sz="14965"/>
            </a:lvl6pPr>
            <a:lvl7pPr>
              <a:defRPr sz="14965"/>
            </a:lvl7pPr>
            <a:lvl8pPr>
              <a:defRPr sz="14965"/>
            </a:lvl8pPr>
            <a:lvl9pPr>
              <a:defRPr sz="149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9966" y="9040137"/>
            <a:ext cx="10659149" cy="29550439"/>
          </a:xfrm>
        </p:spPr>
        <p:txBody>
          <a:bodyPr/>
          <a:lstStyle>
            <a:lvl1pPr marL="0" indent="0">
              <a:buNone/>
              <a:defRPr sz="10450"/>
            </a:lvl1pPr>
            <a:lvl2pPr marL="3430016" indent="0">
              <a:buNone/>
              <a:defRPr sz="9029"/>
            </a:lvl2pPr>
            <a:lvl3pPr marL="6859995" indent="0">
              <a:buNone/>
              <a:defRPr sz="7571"/>
            </a:lvl3pPr>
            <a:lvl4pPr marL="10290011" indent="0">
              <a:buNone/>
              <a:defRPr sz="6755"/>
            </a:lvl4pPr>
            <a:lvl5pPr marL="13720027" indent="0">
              <a:buNone/>
              <a:defRPr sz="6755"/>
            </a:lvl5pPr>
            <a:lvl6pPr marL="17150043" indent="0">
              <a:buNone/>
              <a:defRPr sz="6755"/>
            </a:lvl6pPr>
            <a:lvl7pPr marL="20580023" indent="0">
              <a:buNone/>
              <a:defRPr sz="6755"/>
            </a:lvl7pPr>
            <a:lvl8pPr marL="24010039" indent="0">
              <a:buNone/>
              <a:defRPr sz="6755"/>
            </a:lvl8pPr>
            <a:lvl9pPr marL="27440055" indent="0">
              <a:buNone/>
              <a:defRPr sz="675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399B2DE-49F2-36A8-BB78-5F1E4CEB8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EE5A7-22E7-4348-BD24-4CFCCE61B358}" type="datetimeFigureOut">
              <a:rPr lang="en-US"/>
              <a:pPr>
                <a:defRPr/>
              </a:pPr>
              <a:t>3/5/2026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C4DFA59-2A8E-FD35-1242-7EC567499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F28CE3-7D67-2C9E-DDC4-FC5CA3679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43BE9-6614-D749-9B89-2581CEE72C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2788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489" y="30240448"/>
            <a:ext cx="19439576" cy="3570056"/>
          </a:xfrm>
        </p:spPr>
        <p:txBody>
          <a:bodyPr anchor="b"/>
          <a:lstStyle>
            <a:lvl1pPr algn="l">
              <a:defRPr sz="149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0489" y="3860057"/>
            <a:ext cx="19439576" cy="25920383"/>
          </a:xfrm>
        </p:spPr>
        <p:txBody>
          <a:bodyPr rtlCol="0">
            <a:normAutofit/>
          </a:bodyPr>
          <a:lstStyle>
            <a:lvl1pPr marL="0" indent="0">
              <a:buNone/>
              <a:defRPr sz="23994"/>
            </a:lvl1pPr>
            <a:lvl2pPr marL="3430016" indent="0">
              <a:buNone/>
              <a:defRPr sz="20937"/>
            </a:lvl2pPr>
            <a:lvl3pPr marL="6859995" indent="0">
              <a:buNone/>
              <a:defRPr sz="18058"/>
            </a:lvl3pPr>
            <a:lvl4pPr marL="10290011" indent="0">
              <a:buNone/>
              <a:defRPr sz="14965"/>
            </a:lvl4pPr>
            <a:lvl5pPr marL="13720027" indent="0">
              <a:buNone/>
              <a:defRPr sz="14965"/>
            </a:lvl5pPr>
            <a:lvl6pPr marL="17150043" indent="0">
              <a:buNone/>
              <a:defRPr sz="14965"/>
            </a:lvl6pPr>
            <a:lvl7pPr marL="20580023" indent="0">
              <a:buNone/>
              <a:defRPr sz="14965"/>
            </a:lvl7pPr>
            <a:lvl8pPr marL="24010039" indent="0">
              <a:buNone/>
              <a:defRPr sz="14965"/>
            </a:lvl8pPr>
            <a:lvl9pPr marL="27440055" indent="0">
              <a:buNone/>
              <a:defRPr sz="1496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0489" y="33810508"/>
            <a:ext cx="19439576" cy="5070072"/>
          </a:xfrm>
        </p:spPr>
        <p:txBody>
          <a:bodyPr/>
          <a:lstStyle>
            <a:lvl1pPr marL="0" indent="0">
              <a:buNone/>
              <a:defRPr sz="10450"/>
            </a:lvl1pPr>
            <a:lvl2pPr marL="3430016" indent="0">
              <a:buNone/>
              <a:defRPr sz="9029"/>
            </a:lvl2pPr>
            <a:lvl3pPr marL="6859995" indent="0">
              <a:buNone/>
              <a:defRPr sz="7571"/>
            </a:lvl3pPr>
            <a:lvl4pPr marL="10290011" indent="0">
              <a:buNone/>
              <a:defRPr sz="6755"/>
            </a:lvl4pPr>
            <a:lvl5pPr marL="13720027" indent="0">
              <a:buNone/>
              <a:defRPr sz="6755"/>
            </a:lvl5pPr>
            <a:lvl6pPr marL="17150043" indent="0">
              <a:buNone/>
              <a:defRPr sz="6755"/>
            </a:lvl6pPr>
            <a:lvl7pPr marL="20580023" indent="0">
              <a:buNone/>
              <a:defRPr sz="6755"/>
            </a:lvl7pPr>
            <a:lvl8pPr marL="24010039" indent="0">
              <a:buNone/>
              <a:defRPr sz="6755"/>
            </a:lvl8pPr>
            <a:lvl9pPr marL="27440055" indent="0">
              <a:buNone/>
              <a:defRPr sz="675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FD732FF-3617-7EA5-1A6D-7991F1C90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CCA31-26FB-174B-8B41-163D93473886}" type="datetimeFigureOut">
              <a:rPr lang="en-US"/>
              <a:pPr>
                <a:defRPr/>
              </a:pPr>
              <a:t>3/5/2026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378D97B-7A65-BC2A-A9BA-8F1EF4983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13BBEB8-8342-1F73-7A9C-D5022D51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99026-D738-F14D-A70C-B6B8569829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9338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7FF58C7-B063-44CC-AB5C-2270A43E40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20838" y="1728788"/>
            <a:ext cx="29157612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34460" tIns="167230" rIns="334460" bIns="1672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737B56F-1F84-BB35-3F95-1F19EF51D5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20838" y="10082213"/>
            <a:ext cx="29157612" cy="285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34460" tIns="167230" rIns="334460" bIns="1672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70DB9-1180-AF10-DCC8-943BECCF6D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20838" y="40039925"/>
            <a:ext cx="7559675" cy="2301875"/>
          </a:xfrm>
          <a:prstGeom prst="rect">
            <a:avLst/>
          </a:prstGeom>
        </p:spPr>
        <p:txBody>
          <a:bodyPr vert="horz" lIns="334460" tIns="167230" rIns="334460" bIns="167230" rtlCol="0" anchor="ctr"/>
          <a:lstStyle>
            <a:lvl1pPr algn="l" defTabSz="3430016" eaLnBrk="1" fontAlgn="auto" hangingPunct="1">
              <a:spcBef>
                <a:spcPts val="0"/>
              </a:spcBef>
              <a:spcAft>
                <a:spcPts val="0"/>
              </a:spcAft>
              <a:defRPr sz="9029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C2AF86-F51B-0C48-BBF2-02F61FB1CA42}" type="datetimeFigureOut">
              <a:rPr lang="en-US"/>
              <a:pPr>
                <a:defRPr/>
              </a:pPr>
              <a:t>3/5/2026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05F89-7394-5F52-8900-7323393956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69638" y="40039925"/>
            <a:ext cx="10260012" cy="2301875"/>
          </a:xfrm>
          <a:prstGeom prst="rect">
            <a:avLst/>
          </a:prstGeom>
        </p:spPr>
        <p:txBody>
          <a:bodyPr vert="horz" lIns="334460" tIns="167230" rIns="334460" bIns="167230" rtlCol="0" anchor="ctr"/>
          <a:lstStyle>
            <a:lvl1pPr algn="ctr" defTabSz="3430016" eaLnBrk="1" fontAlgn="auto" hangingPunct="1">
              <a:spcBef>
                <a:spcPts val="0"/>
              </a:spcBef>
              <a:spcAft>
                <a:spcPts val="0"/>
              </a:spcAft>
              <a:defRPr sz="9029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B2855-E43C-603A-4C4B-46D3AD4971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18775" y="40039925"/>
            <a:ext cx="7559675" cy="2301875"/>
          </a:xfrm>
          <a:prstGeom prst="rect">
            <a:avLst/>
          </a:prstGeom>
        </p:spPr>
        <p:txBody>
          <a:bodyPr vert="horz" wrap="square" lIns="334460" tIns="167230" rIns="334460" bIns="167230" numCol="1" anchor="ctr" anchorCtr="0" compatLnSpc="1">
            <a:prstTxWarp prst="textNoShape">
              <a:avLst/>
            </a:prstTxWarp>
          </a:bodyPr>
          <a:lstStyle>
            <a:lvl1pPr algn="r" defTabSz="3429000" eaLnBrk="1" hangingPunct="1">
              <a:defRPr sz="9000">
                <a:solidFill>
                  <a:srgbClr val="898989"/>
                </a:solidFill>
              </a:defRPr>
            </a:lvl1pPr>
          </a:lstStyle>
          <a:p>
            <a:fld id="{4AEFEBF5-47B6-B945-A648-70200BB71F8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7413" rtl="0" eaLnBrk="0" fontAlgn="base" hangingPunct="0">
        <a:spcBef>
          <a:spcPct val="0"/>
        </a:spcBef>
        <a:spcAft>
          <a:spcPct val="0"/>
        </a:spcAft>
        <a:defRPr sz="33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427413" rtl="0" eaLnBrk="0" fontAlgn="base" hangingPunct="0">
        <a:spcBef>
          <a:spcPct val="0"/>
        </a:spcBef>
        <a:spcAft>
          <a:spcPct val="0"/>
        </a:spcAft>
        <a:defRPr sz="33000">
          <a:solidFill>
            <a:schemeClr val="tx1"/>
          </a:solidFill>
          <a:latin typeface="Calibri" panose="020F0502020204030204" pitchFamily="34" charset="0"/>
        </a:defRPr>
      </a:lvl2pPr>
      <a:lvl3pPr algn="ctr" defTabSz="3427413" rtl="0" eaLnBrk="0" fontAlgn="base" hangingPunct="0">
        <a:spcBef>
          <a:spcPct val="0"/>
        </a:spcBef>
        <a:spcAft>
          <a:spcPct val="0"/>
        </a:spcAft>
        <a:defRPr sz="33000">
          <a:solidFill>
            <a:schemeClr val="tx1"/>
          </a:solidFill>
          <a:latin typeface="Calibri" panose="020F0502020204030204" pitchFamily="34" charset="0"/>
        </a:defRPr>
      </a:lvl3pPr>
      <a:lvl4pPr algn="ctr" defTabSz="3427413" rtl="0" eaLnBrk="0" fontAlgn="base" hangingPunct="0">
        <a:spcBef>
          <a:spcPct val="0"/>
        </a:spcBef>
        <a:spcAft>
          <a:spcPct val="0"/>
        </a:spcAft>
        <a:defRPr sz="33000">
          <a:solidFill>
            <a:schemeClr val="tx1"/>
          </a:solidFill>
          <a:latin typeface="Calibri" panose="020F0502020204030204" pitchFamily="34" charset="0"/>
        </a:defRPr>
      </a:lvl4pPr>
      <a:lvl5pPr algn="ctr" defTabSz="3427413" rtl="0" eaLnBrk="0" fontAlgn="base" hangingPunct="0">
        <a:spcBef>
          <a:spcPct val="0"/>
        </a:spcBef>
        <a:spcAft>
          <a:spcPct val="0"/>
        </a:spcAft>
        <a:defRPr sz="33000">
          <a:solidFill>
            <a:schemeClr val="tx1"/>
          </a:solidFill>
          <a:latin typeface="Calibri" panose="020F0502020204030204" pitchFamily="34" charset="0"/>
        </a:defRPr>
      </a:lvl5pPr>
      <a:lvl6pPr marL="937733" algn="ctr" defTabSz="3428665" rtl="0" fontAlgn="base">
        <a:spcBef>
          <a:spcPct val="0"/>
        </a:spcBef>
        <a:spcAft>
          <a:spcPct val="0"/>
        </a:spcAft>
        <a:defRPr sz="33023">
          <a:solidFill>
            <a:schemeClr val="tx1"/>
          </a:solidFill>
          <a:latin typeface="Calibri" panose="020F0502020204030204" pitchFamily="34" charset="0"/>
        </a:defRPr>
      </a:lvl6pPr>
      <a:lvl7pPr marL="1875503" algn="ctr" defTabSz="3428665" rtl="0" fontAlgn="base">
        <a:spcBef>
          <a:spcPct val="0"/>
        </a:spcBef>
        <a:spcAft>
          <a:spcPct val="0"/>
        </a:spcAft>
        <a:defRPr sz="33023">
          <a:solidFill>
            <a:schemeClr val="tx1"/>
          </a:solidFill>
          <a:latin typeface="Calibri" panose="020F0502020204030204" pitchFamily="34" charset="0"/>
        </a:defRPr>
      </a:lvl7pPr>
      <a:lvl8pPr marL="2813237" algn="ctr" defTabSz="3428665" rtl="0" fontAlgn="base">
        <a:spcBef>
          <a:spcPct val="0"/>
        </a:spcBef>
        <a:spcAft>
          <a:spcPct val="0"/>
        </a:spcAft>
        <a:defRPr sz="33023">
          <a:solidFill>
            <a:schemeClr val="tx1"/>
          </a:solidFill>
          <a:latin typeface="Calibri" panose="020F0502020204030204" pitchFamily="34" charset="0"/>
        </a:defRPr>
      </a:lvl8pPr>
      <a:lvl9pPr marL="3751007" algn="ctr" defTabSz="3428665" rtl="0" fontAlgn="base">
        <a:spcBef>
          <a:spcPct val="0"/>
        </a:spcBef>
        <a:spcAft>
          <a:spcPct val="0"/>
        </a:spcAft>
        <a:defRPr sz="33023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0" indent="-2571750" algn="l" defTabSz="3427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900" kern="1200">
          <a:solidFill>
            <a:schemeClr val="tx1"/>
          </a:solidFill>
          <a:latin typeface="+mn-lt"/>
          <a:ea typeface="+mn-ea"/>
          <a:cs typeface="+mn-cs"/>
        </a:defRPr>
      </a:lvl1pPr>
      <a:lvl2pPr marL="5570538" indent="-2141538" algn="l" defTabSz="3427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9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0" indent="-1711325" algn="l" defTabSz="3427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0" indent="-1711325" algn="l" defTabSz="3427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9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3675" indent="-1711325" algn="l" defTabSz="3427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9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050" indent="-1715007" algn="l" defTabSz="3430016" rtl="0" eaLnBrk="1" latinLnBrk="0" hangingPunct="1">
        <a:spcBef>
          <a:spcPct val="20000"/>
        </a:spcBef>
        <a:buFont typeface="Arial"/>
        <a:buChar char="•"/>
        <a:defRPr sz="14965" kern="1200">
          <a:solidFill>
            <a:schemeClr val="tx1"/>
          </a:solidFill>
          <a:latin typeface="+mn-lt"/>
          <a:ea typeface="+mn-ea"/>
          <a:cs typeface="+mn-cs"/>
        </a:defRPr>
      </a:lvl6pPr>
      <a:lvl7pPr marL="22295032" indent="-1715007" algn="l" defTabSz="3430016" rtl="0" eaLnBrk="1" latinLnBrk="0" hangingPunct="1">
        <a:spcBef>
          <a:spcPct val="20000"/>
        </a:spcBef>
        <a:buFont typeface="Arial"/>
        <a:buChar char="•"/>
        <a:defRPr sz="14965" kern="1200">
          <a:solidFill>
            <a:schemeClr val="tx1"/>
          </a:solidFill>
          <a:latin typeface="+mn-lt"/>
          <a:ea typeface="+mn-ea"/>
          <a:cs typeface="+mn-cs"/>
        </a:defRPr>
      </a:lvl7pPr>
      <a:lvl8pPr marL="25725046" indent="-1715007" algn="l" defTabSz="3430016" rtl="0" eaLnBrk="1" latinLnBrk="0" hangingPunct="1">
        <a:spcBef>
          <a:spcPct val="20000"/>
        </a:spcBef>
        <a:buFont typeface="Arial"/>
        <a:buChar char="•"/>
        <a:defRPr sz="14965" kern="1200">
          <a:solidFill>
            <a:schemeClr val="tx1"/>
          </a:solidFill>
          <a:latin typeface="+mn-lt"/>
          <a:ea typeface="+mn-ea"/>
          <a:cs typeface="+mn-cs"/>
        </a:defRPr>
      </a:lvl8pPr>
      <a:lvl9pPr marL="29155062" indent="-1715007" algn="l" defTabSz="3430016" rtl="0" eaLnBrk="1" latinLnBrk="0" hangingPunct="1">
        <a:spcBef>
          <a:spcPct val="20000"/>
        </a:spcBef>
        <a:buFont typeface="Arial"/>
        <a:buChar char="•"/>
        <a:defRPr sz="149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30016" rtl="0" eaLnBrk="1" latinLnBrk="0" hangingPunct="1">
        <a:defRPr sz="13544" kern="1200">
          <a:solidFill>
            <a:schemeClr val="tx1"/>
          </a:solidFill>
          <a:latin typeface="+mn-lt"/>
          <a:ea typeface="+mn-ea"/>
          <a:cs typeface="+mn-cs"/>
        </a:defRPr>
      </a:lvl1pPr>
      <a:lvl2pPr marL="3430016" algn="l" defTabSz="3430016" rtl="0" eaLnBrk="1" latinLnBrk="0" hangingPunct="1">
        <a:defRPr sz="13544" kern="1200">
          <a:solidFill>
            <a:schemeClr val="tx1"/>
          </a:solidFill>
          <a:latin typeface="+mn-lt"/>
          <a:ea typeface="+mn-ea"/>
          <a:cs typeface="+mn-cs"/>
        </a:defRPr>
      </a:lvl2pPr>
      <a:lvl3pPr marL="6859995" algn="l" defTabSz="3430016" rtl="0" eaLnBrk="1" latinLnBrk="0" hangingPunct="1">
        <a:defRPr sz="13544" kern="1200">
          <a:solidFill>
            <a:schemeClr val="tx1"/>
          </a:solidFill>
          <a:latin typeface="+mn-lt"/>
          <a:ea typeface="+mn-ea"/>
          <a:cs typeface="+mn-cs"/>
        </a:defRPr>
      </a:lvl3pPr>
      <a:lvl4pPr marL="10290011" algn="l" defTabSz="3430016" rtl="0" eaLnBrk="1" latinLnBrk="0" hangingPunct="1">
        <a:defRPr sz="13544" kern="1200">
          <a:solidFill>
            <a:schemeClr val="tx1"/>
          </a:solidFill>
          <a:latin typeface="+mn-lt"/>
          <a:ea typeface="+mn-ea"/>
          <a:cs typeface="+mn-cs"/>
        </a:defRPr>
      </a:lvl4pPr>
      <a:lvl5pPr marL="13720027" algn="l" defTabSz="3430016" rtl="0" eaLnBrk="1" latinLnBrk="0" hangingPunct="1">
        <a:defRPr sz="13544" kern="1200">
          <a:solidFill>
            <a:schemeClr val="tx1"/>
          </a:solidFill>
          <a:latin typeface="+mn-lt"/>
          <a:ea typeface="+mn-ea"/>
          <a:cs typeface="+mn-cs"/>
        </a:defRPr>
      </a:lvl5pPr>
      <a:lvl6pPr marL="17150043" algn="l" defTabSz="3430016" rtl="0" eaLnBrk="1" latinLnBrk="0" hangingPunct="1">
        <a:defRPr sz="13544" kern="1200">
          <a:solidFill>
            <a:schemeClr val="tx1"/>
          </a:solidFill>
          <a:latin typeface="+mn-lt"/>
          <a:ea typeface="+mn-ea"/>
          <a:cs typeface="+mn-cs"/>
        </a:defRPr>
      </a:lvl6pPr>
      <a:lvl7pPr marL="20580023" algn="l" defTabSz="3430016" rtl="0" eaLnBrk="1" latinLnBrk="0" hangingPunct="1">
        <a:defRPr sz="13544" kern="1200">
          <a:solidFill>
            <a:schemeClr val="tx1"/>
          </a:solidFill>
          <a:latin typeface="+mn-lt"/>
          <a:ea typeface="+mn-ea"/>
          <a:cs typeface="+mn-cs"/>
        </a:defRPr>
      </a:lvl7pPr>
      <a:lvl8pPr marL="24010039" algn="l" defTabSz="3430016" rtl="0" eaLnBrk="1" latinLnBrk="0" hangingPunct="1">
        <a:defRPr sz="13544" kern="1200">
          <a:solidFill>
            <a:schemeClr val="tx1"/>
          </a:solidFill>
          <a:latin typeface="+mn-lt"/>
          <a:ea typeface="+mn-ea"/>
          <a:cs typeface="+mn-cs"/>
        </a:defRPr>
      </a:lvl8pPr>
      <a:lvl9pPr marL="27440055" algn="l" defTabSz="3430016" rtl="0" eaLnBrk="1" latinLnBrk="0" hangingPunct="1">
        <a:defRPr sz="135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42">
            <a:extLst>
              <a:ext uri="{FF2B5EF4-FFF2-40B4-BE49-F238E27FC236}">
                <a16:creationId xmlns:a16="http://schemas.microsoft.com/office/drawing/2014/main" id="{E803BA19-D2FF-D88D-EA63-84B5F0E22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063" y="38168263"/>
            <a:ext cx="577850" cy="835025"/>
          </a:xfrm>
          <a:prstGeom prst="rect">
            <a:avLst/>
          </a:prstGeom>
          <a:noFill/>
          <a:ln>
            <a:noFill/>
          </a:ln>
        </p:spPr>
        <p:txBody>
          <a:bodyPr wrap="none" lIns="285688" tIns="142826" rIns="285688" bIns="142826">
            <a:spAutoFit/>
          </a:bodyPr>
          <a:lstStyle>
            <a:lvl1pPr defTabSz="339725">
              <a:defRPr sz="6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339725">
              <a:defRPr sz="6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339725">
              <a:defRPr sz="6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339725">
              <a:defRPr sz="6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339725">
              <a:defRPr sz="6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39725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39725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39725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39725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3556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3B7FF8-D8D5-D21D-D05B-FEAEACFDD17C}"/>
              </a:ext>
            </a:extLst>
          </p:cNvPr>
          <p:cNvSpPr/>
          <p:nvPr/>
        </p:nvSpPr>
        <p:spPr>
          <a:xfrm>
            <a:off x="0" y="134938"/>
            <a:ext cx="32399288" cy="5373687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3001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43001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0D773F-B215-9834-6042-9F72E84DAD26}"/>
              </a:ext>
            </a:extLst>
          </p:cNvPr>
          <p:cNvSpPr/>
          <p:nvPr/>
        </p:nvSpPr>
        <p:spPr>
          <a:xfrm>
            <a:off x="125413" y="5205224"/>
            <a:ext cx="32173976" cy="99754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defTabSz="343001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	                                        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8EE887A0-A231-61E2-B170-CD49F6878B71}"/>
              </a:ext>
            </a:extLst>
          </p:cNvPr>
          <p:cNvSpPr/>
          <p:nvPr/>
        </p:nvSpPr>
        <p:spPr>
          <a:xfrm>
            <a:off x="47625" y="13300075"/>
            <a:ext cx="32213550" cy="9946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defTabSz="343001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pPr defTabSz="343001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	 					   							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2055863-0647-A43A-82CB-685EDE2310D4}"/>
              </a:ext>
            </a:extLst>
          </p:cNvPr>
          <p:cNvSpPr/>
          <p:nvPr/>
        </p:nvSpPr>
        <p:spPr>
          <a:xfrm>
            <a:off x="65314" y="32960222"/>
            <a:ext cx="32259588" cy="9946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defTabSz="343001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31D2DE64-4053-64ED-8057-948C0A2FA90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16212401" y="6202765"/>
            <a:ext cx="122748" cy="354500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4E2ADCDB-C4E3-D280-BCA6-66CDBF4AAC7D}"/>
              </a:ext>
            </a:extLst>
          </p:cNvPr>
          <p:cNvSpPr/>
          <p:nvPr/>
        </p:nvSpPr>
        <p:spPr>
          <a:xfrm>
            <a:off x="60325" y="23813"/>
            <a:ext cx="32213550" cy="41573450"/>
          </a:xfrm>
          <a:prstGeom prst="rect">
            <a:avLst/>
          </a:prstGeom>
          <a:noFill/>
          <a:ln w="2540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3001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44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4" name="TextBox 2">
            <a:extLst>
              <a:ext uri="{FF2B5EF4-FFF2-40B4-BE49-F238E27FC236}">
                <a16:creationId xmlns:a16="http://schemas.microsoft.com/office/drawing/2014/main" id="{42A5FCDB-A016-BE5D-F204-150CC04AE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889" y="17478724"/>
            <a:ext cx="15098485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defRPr sz="6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6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6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6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6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7145338" indent="-4859338" defTabSz="1671638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7602538" indent="-4859338" defTabSz="1671638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8059738" indent="-4859338" defTabSz="1671638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8516938" indent="-4859338" defTabSz="1671638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685800" indent="-685800">
              <a:buFont typeface="Wingdings" pitchFamily="2" charset="2"/>
              <a:buChar char="Ø"/>
              <a:defRPr/>
            </a:pP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Figures, Graphs, Tables – Appropriately numbered and described, 16-20 points, normal font type</a:t>
            </a:r>
          </a:p>
          <a:p>
            <a:pPr>
              <a:defRPr/>
            </a:pPr>
            <a:endParaRPr lang="en-I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3" name="TextBox 9">
            <a:extLst>
              <a:ext uri="{FF2B5EF4-FFF2-40B4-BE49-F238E27FC236}">
                <a16:creationId xmlns:a16="http://schemas.microsoft.com/office/drawing/2014/main" id="{CA5498D4-A254-5459-FB7F-607CC759B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25995" y="17189941"/>
            <a:ext cx="1495140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preferred background shall be white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recommended font color is black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Authors can use other colors, but colour camouflage should be avoided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BB98B4-B0A0-6D0A-8AF2-03CC0C5E7AB8}"/>
              </a:ext>
            </a:extLst>
          </p:cNvPr>
          <p:cNvSpPr/>
          <p:nvPr/>
        </p:nvSpPr>
        <p:spPr>
          <a:xfrm>
            <a:off x="0" y="41724263"/>
            <a:ext cx="32446913" cy="147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defTabSz="343001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 at JSS TDM 1.0 held during 07</a:t>
            </a:r>
            <a:r>
              <a:rPr lang="en-US" sz="4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- 09</a:t>
            </a:r>
            <a:r>
              <a:rPr lang="en-US" sz="4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2026 at JSS College of Pharmacy , Mysuru.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D029E9-4BA2-9BDB-01CE-7EC9E1C07F31}"/>
              </a:ext>
            </a:extLst>
          </p:cNvPr>
          <p:cNvSpPr txBox="1"/>
          <p:nvPr/>
        </p:nvSpPr>
        <p:spPr>
          <a:xfrm>
            <a:off x="1222730" y="7832506"/>
            <a:ext cx="7617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E2A69B-845D-7C5F-DB99-6052AEB5893D}"/>
              </a:ext>
            </a:extLst>
          </p:cNvPr>
          <p:cNvSpPr txBox="1"/>
          <p:nvPr/>
        </p:nvSpPr>
        <p:spPr>
          <a:xfrm>
            <a:off x="905505" y="2320100"/>
            <a:ext cx="291991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3001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 of the abstract </a:t>
            </a:r>
            <a:r>
              <a:rPr lang="en-US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(font size </a:t>
            </a: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 points or more, Bold and CAPITALS)</a:t>
            </a:r>
            <a:endParaRPr lang="en-US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43001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Author*</a:t>
            </a:r>
            <a:r>
              <a:rPr lang="en-US" sz="40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Author</a:t>
            </a:r>
            <a:r>
              <a:rPr lang="en-US" sz="40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Points, bold)</a:t>
            </a:r>
            <a:endParaRPr lang="en-US" sz="4000" b="1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43001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Affiliations (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Points, normal font)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defRPr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 ID and contact number of the presenting author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Points, normal font)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F2F425-CFD7-CC79-DCE2-B564828CFBA1}"/>
              </a:ext>
            </a:extLst>
          </p:cNvPr>
          <p:cNvSpPr>
            <a:spLocks noChangeAspect="1"/>
          </p:cNvSpPr>
          <p:nvPr/>
        </p:nvSpPr>
        <p:spPr>
          <a:xfrm>
            <a:off x="14524935" y="360570"/>
            <a:ext cx="2990878" cy="17773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defTabSz="343001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E-Poster 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27933C-985D-49AA-9C00-4D44BE6BB56E}"/>
              </a:ext>
            </a:extLst>
          </p:cNvPr>
          <p:cNvSpPr txBox="1"/>
          <p:nvPr/>
        </p:nvSpPr>
        <p:spPr>
          <a:xfrm>
            <a:off x="905505" y="7381664"/>
            <a:ext cx="1439787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Preferred poster headings: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/ Rationale of the Study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 &amp; Methods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&amp; Discussion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&amp; Conclusion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I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JSS Academy of Higher Education and Research">
            <a:extLst>
              <a:ext uri="{FF2B5EF4-FFF2-40B4-BE49-F238E27FC236}">
                <a16:creationId xmlns:a16="http://schemas.microsoft.com/office/drawing/2014/main" id="{4EBEA8B6-7236-1DAA-7687-E4B3277FD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18" y="218644"/>
            <a:ext cx="5115806" cy="239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A90F8F-9A25-44BD-87A4-D7D35A847631}"/>
              </a:ext>
            </a:extLst>
          </p:cNvPr>
          <p:cNvSpPr txBox="1"/>
          <p:nvPr/>
        </p:nvSpPr>
        <p:spPr>
          <a:xfrm>
            <a:off x="16412835" y="8081620"/>
            <a:ext cx="154497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 size of contents: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Font: Times new Roman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Headings &amp; subheadings 40 points, 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bold</a:t>
            </a:r>
            <a:endParaRPr lang="en-I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 – 36-40 points, normal font type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Footnote - 20-30 points</a:t>
            </a:r>
            <a:endParaRPr lang="en-US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2B1D8B-DF45-5A38-7A14-3F8EF4C478F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011" r="22912"/>
          <a:stretch>
            <a:fillRect/>
          </a:stretch>
        </p:blipFill>
        <p:spPr>
          <a:xfrm>
            <a:off x="28048884" y="157550"/>
            <a:ext cx="4235000" cy="4353534"/>
          </a:xfrm>
          <a:prstGeom prst="rect">
            <a:avLst/>
          </a:prstGeom>
        </p:spPr>
      </p:pic>
    </p:spTree>
  </p:cSld>
  <p:clrMapOvr>
    <a:masterClrMapping/>
  </p:clrMapOvr>
  <p:transition spd="slow" advClick="0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</TotalTime>
  <Words>189</Words>
  <Application>Microsoft Office PowerPoint</Application>
  <PresentationFormat>Custom</PresentationFormat>
  <Paragraphs>27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ePB employee</dc:creator>
  <cp:lastModifiedBy>Aathmika A</cp:lastModifiedBy>
  <cp:revision>92</cp:revision>
  <dcterms:created xsi:type="dcterms:W3CDTF">2017-08-28T19:07:22Z</dcterms:created>
  <dcterms:modified xsi:type="dcterms:W3CDTF">2026-03-05T13:00:23Z</dcterms:modified>
</cp:coreProperties>
</file>